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7" r:id="rId2"/>
    <p:sldId id="269" r:id="rId3"/>
    <p:sldId id="270" r:id="rId4"/>
    <p:sldId id="271" r:id="rId5"/>
    <p:sldId id="272" r:id="rId6"/>
    <p:sldId id="261" r:id="rId7"/>
    <p:sldId id="268" r:id="rId8"/>
    <p:sldId id="280" r:id="rId9"/>
    <p:sldId id="273" r:id="rId10"/>
    <p:sldId id="282" r:id="rId11"/>
    <p:sldId id="274" r:id="rId12"/>
    <p:sldId id="275" r:id="rId13"/>
    <p:sldId id="276" r:id="rId14"/>
    <p:sldId id="277" r:id="rId15"/>
    <p:sldId id="278" r:id="rId16"/>
    <p:sldId id="279" r:id="rId17"/>
    <p:sldId id="281" r:id="rId18"/>
    <p:sldId id="283" r:id="rId19"/>
  </p:sldIdLst>
  <p:sldSz cx="12188825"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1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howGuides="1">
      <p:cViewPr varScale="1">
        <p:scale>
          <a:sx n="64" d="100"/>
          <a:sy n="64" d="100"/>
        </p:scale>
        <p:origin x="680" y="44"/>
      </p:cViewPr>
      <p:guideLst>
        <p:guide orient="horz" pos="2160"/>
        <p:guide pos="3839"/>
      </p:guideLst>
    </p:cSldViewPr>
  </p:slideViewPr>
  <p:notesTextViewPr>
    <p:cViewPr>
      <p:scale>
        <a:sx n="1" d="1"/>
        <a:sy n="1" d="1"/>
      </p:scale>
      <p:origin x="0" y="0"/>
    </p:cViewPr>
  </p:notesTextViewPr>
  <p:notesViewPr>
    <p:cSldViewPr showGuides="1">
      <p:cViewPr varScale="1">
        <p:scale>
          <a:sx n="65" d="100"/>
          <a:sy n="65" d="100"/>
        </p:scale>
        <p:origin x="2796"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16D341-6D40-498C-B355-1A6B10FB4029}" type="datetimeFigureOut">
              <a:rPr lang="en-US"/>
              <a:t>5/15/2021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386A95-D0A4-44B9-98DA-3665758D8262}" type="slidenum">
              <a:rPr/>
              <a:t>‹#›</a:t>
            </a:fld>
            <a:endParaRPr/>
          </a:p>
        </p:txBody>
      </p:sp>
    </p:spTree>
    <p:extLst>
      <p:ext uri="{BB962C8B-B14F-4D97-AF65-F5344CB8AC3E}">
        <p14:creationId xmlns:p14="http://schemas.microsoft.com/office/powerpoint/2010/main" val="34698476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jpe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5E7497-3723-4859-BCC5-41DA474F1359}" type="datetimeFigureOut">
              <a:rPr lang="en-US"/>
              <a:t>5/15/2021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3821A9-1C31-4760-BDBC-9A0BA471B1B7}" type="slidenum">
              <a:rPr/>
              <a:t>‹#›</a:t>
            </a:fld>
            <a:endParaRPr/>
          </a:p>
        </p:txBody>
      </p:sp>
    </p:spTree>
    <p:extLst>
      <p:ext uri="{BB962C8B-B14F-4D97-AF65-F5344CB8AC3E}">
        <p14:creationId xmlns:p14="http://schemas.microsoft.com/office/powerpoint/2010/main" val="3322161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To replace a picture, just select and delete it. Then use the Insert Picture icon to replace it with one of your own!</a:t>
            </a:r>
          </a:p>
        </p:txBody>
      </p:sp>
      <p:sp>
        <p:nvSpPr>
          <p:cNvPr id="4" name="Slide Number Placeholder 3"/>
          <p:cNvSpPr>
            <a:spLocks noGrp="1"/>
          </p:cNvSpPr>
          <p:nvPr>
            <p:ph type="sldNum" sz="quarter" idx="10"/>
          </p:nvPr>
        </p:nvSpPr>
        <p:spPr/>
        <p:txBody>
          <a:bodyPr/>
          <a:lstStyle/>
          <a:p>
            <a:fld id="{FC3821A9-1C31-4760-BDBC-9A0BA471B1B7}" type="slidenum">
              <a:rPr lang="en-US" smtClean="0"/>
              <a:t>1</a:t>
            </a:fld>
            <a:endParaRPr lang="en-US"/>
          </a:p>
        </p:txBody>
      </p:sp>
    </p:spTree>
    <p:extLst>
      <p:ext uri="{BB962C8B-B14F-4D97-AF65-F5344CB8AC3E}">
        <p14:creationId xmlns:p14="http://schemas.microsoft.com/office/powerpoint/2010/main" val="430022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A2CC701-D80A-463B-8415-A85485312088}" type="slidenum">
              <a:rPr lang="en-US" smtClean="0"/>
              <a:t>2</a:t>
            </a:fld>
            <a:endParaRPr lang="en-US"/>
          </a:p>
        </p:txBody>
      </p:sp>
    </p:spTree>
    <p:extLst>
      <p:ext uri="{BB962C8B-B14F-4D97-AF65-F5344CB8AC3E}">
        <p14:creationId xmlns:p14="http://schemas.microsoft.com/office/powerpoint/2010/main" val="3903279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1643064"/>
            <a:ext cx="9144002" cy="2928936"/>
          </a:xfrm>
        </p:spPr>
        <p:txBody>
          <a:bodyPr>
            <a:noAutofit/>
          </a:bodyPr>
          <a:lstStyle>
            <a:lvl1pPr algn="ctr">
              <a:lnSpc>
                <a:spcPct val="80000"/>
              </a:lnSpc>
              <a:defRPr sz="5600">
                <a:solidFill>
                  <a:schemeClr val="tx1">
                    <a:lumMod val="75000"/>
                    <a:lumOff val="25000"/>
                  </a:schemeClr>
                </a:solidFill>
              </a:defRPr>
            </a:lvl1pPr>
          </a:lstStyle>
          <a:p>
            <a:r>
              <a:rPr lang="en-US"/>
              <a:t>Click to edit Master title style</a:t>
            </a:r>
            <a:endParaRPr/>
          </a:p>
        </p:txBody>
      </p:sp>
      <p:sp>
        <p:nvSpPr>
          <p:cNvPr id="3" name="Subtitle 2"/>
          <p:cNvSpPr>
            <a:spLocks noGrp="1"/>
          </p:cNvSpPr>
          <p:nvPr>
            <p:ph type="subTitle" idx="1"/>
          </p:nvPr>
        </p:nvSpPr>
        <p:spPr>
          <a:xfrm>
            <a:off x="1522413" y="4572000"/>
            <a:ext cx="9144000" cy="1066799"/>
          </a:xfrm>
        </p:spPr>
        <p:txBody>
          <a:bodyPr>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99259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A753D76A-AFCE-4D96-B917-CBEF96F7D1EB}" type="datetimeFigureOut">
              <a:rPr lang="en-US"/>
              <a:t>5/15/2021</a:t>
            </a:fld>
            <a:endParaRPr/>
          </a:p>
        </p:txBody>
      </p:sp>
      <p:sp>
        <p:nvSpPr>
          <p:cNvPr id="4" name="Slide Number Placeholder 3"/>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54325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3212" y="1462088"/>
            <a:ext cx="3124201" cy="1966912"/>
          </a:xfrm>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1141413" y="685800"/>
            <a:ext cx="647700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923211" y="3429000"/>
            <a:ext cx="3124201" cy="1828800"/>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t>5/15/2021</a:t>
            </a:fld>
            <a:endParaRPr/>
          </a:p>
        </p:txBody>
      </p:sp>
      <p:sp>
        <p:nvSpPr>
          <p:cNvPr id="7" name="Slide Number Placeholder 6"/>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706392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bwMode="gray">
          <a:xfrm>
            <a:off x="7313612" y="0"/>
            <a:ext cx="41910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1" name="Straight Connector 10"/>
          <p:cNvCxnSpPr/>
          <p:nvPr/>
        </p:nvCxnSpPr>
        <p:spPr>
          <a:xfrm>
            <a:off x="74660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1"/>
          <p:cNvSpPr>
            <a:spLocks noGrp="1"/>
          </p:cNvSpPr>
          <p:nvPr>
            <p:ph type="title"/>
          </p:nvPr>
        </p:nvSpPr>
        <p:spPr>
          <a:xfrm>
            <a:off x="7923212" y="1643063"/>
            <a:ext cx="3124201" cy="2776537"/>
          </a:xfrm>
        </p:spPr>
        <p:txBody>
          <a:bodyPr anchor="b">
            <a:normAutofit/>
          </a:bodyPr>
          <a:lstStyle>
            <a:lvl1pPr algn="l">
              <a:defRPr sz="3600" b="0"/>
            </a:lvl1pPr>
          </a:lstStyle>
          <a:p>
            <a:r>
              <a:rPr lang="en-US"/>
              <a:t>Click to edit Master title style</a:t>
            </a:r>
            <a:endParaRPr/>
          </a:p>
        </p:txBody>
      </p:sp>
      <p:sp>
        <p:nvSpPr>
          <p:cNvPr id="15" name="Rectangle 14"/>
          <p:cNvSpPr/>
          <p:nvPr/>
        </p:nvSpPr>
        <p:spPr bwMode="gray">
          <a:xfrm rot="120000">
            <a:off x="654916" y="532501"/>
            <a:ext cx="6103614" cy="5715899"/>
          </a:xfrm>
          <a:prstGeom prst="rect">
            <a:avLst/>
          </a:prstGeom>
          <a:solidFill>
            <a:schemeClr val="bg1"/>
          </a:solidFill>
          <a:ln w="190500">
            <a:noFill/>
            <a:miter lim="800000"/>
          </a:ln>
          <a:effectLst>
            <a:outerShdw blurRad="88900" algn="ctr"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3" name="Picture Placeholder 2" descr="An empty placeholder to add an image. Click on the placeholder and select the image that you wish to add."/>
          <p:cNvSpPr>
            <a:spLocks noGrp="1"/>
          </p:cNvSpPr>
          <p:nvPr>
            <p:ph type="pic" idx="1"/>
          </p:nvPr>
        </p:nvSpPr>
        <p:spPr bwMode="gray">
          <a:xfrm>
            <a:off x="745586" y="609600"/>
            <a:ext cx="5914664" cy="5562600"/>
          </a:xfrm>
          <a:solidFill>
            <a:srgbClr val="FFFFFF">
              <a:shade val="85000"/>
            </a:srgbClr>
          </a:solidFill>
          <a:ln w="152400" cap="flat" cmpd="sng">
            <a:solidFill>
              <a:srgbClr val="FFFFFF"/>
            </a:solidFill>
            <a:miter lim="800000"/>
          </a:ln>
          <a:effectLst>
            <a:outerShdw blurRad="88900" sx="101000" sy="101000" algn="tl" rotWithShape="0">
              <a:schemeClr val="accent1">
                <a:lumMod val="50000"/>
                <a:alpha val="15000"/>
              </a:schemeClr>
            </a:outerShdw>
          </a:effectLst>
          <a:scene3d>
            <a:camera prst="orthographicFront"/>
            <a:lightRig rig="twoPt" dir="t">
              <a:rot lat="0" lon="0" rev="7200000"/>
            </a:lightRig>
          </a:scene3d>
          <a:sp3d prstMaterial="matte">
            <a:bevelT w="25400" h="19050"/>
            <a:contourClr>
              <a:srgbClr val="FFFFFF"/>
            </a:contourClr>
          </a:sp3d>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7923212" y="4423913"/>
            <a:ext cx="3124201" cy="1748287"/>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Footer Placeholder 12"/>
          <p:cNvSpPr>
            <a:spLocks noGrp="1"/>
          </p:cNvSpPr>
          <p:nvPr>
            <p:ph type="ftr" sz="quarter" idx="11"/>
          </p:nvPr>
        </p:nvSpPr>
        <p:spPr/>
        <p:txBody>
          <a:bodyPr/>
          <a:lstStyle/>
          <a:p>
            <a:endParaRPr/>
          </a:p>
        </p:txBody>
      </p:sp>
      <p:sp>
        <p:nvSpPr>
          <p:cNvPr id="12" name="Date Placeholder 11"/>
          <p:cNvSpPr>
            <a:spLocks noGrp="1"/>
          </p:cNvSpPr>
          <p:nvPr>
            <p:ph type="dt" sz="half" idx="10"/>
          </p:nvPr>
        </p:nvSpPr>
        <p:spPr/>
        <p:txBody>
          <a:bodyPr/>
          <a:lstStyle/>
          <a:p>
            <a:fld id="{A753D76A-AFCE-4D96-B917-CBEF96F7D1EB}" type="datetimeFigureOut">
              <a:rPr lang="en-US"/>
              <a:pPr/>
              <a:t>5/15/2021</a:t>
            </a:fld>
            <a:endParaRPr/>
          </a:p>
        </p:txBody>
      </p:sp>
      <p:sp>
        <p:nvSpPr>
          <p:cNvPr id="14" name="Slide Number Placeholder 13"/>
          <p:cNvSpPr>
            <a:spLocks noGrp="1"/>
          </p:cNvSpPr>
          <p:nvPr>
            <p:ph type="sldNum" sz="quarter" idx="12"/>
          </p:nvPr>
        </p:nvSpPr>
        <p:spPr/>
        <p:txBody>
          <a:bodyPr/>
          <a:lstStyle/>
          <a:p>
            <a:fld id="{F25A965E-3C11-4F28-82DC-E30D63FAC43C}" type="slidenum">
              <a:rPr/>
              <a:pPr/>
              <a:t>‹#›</a:t>
            </a:fld>
            <a:endParaRPr/>
          </a:p>
        </p:txBody>
      </p:sp>
    </p:spTree>
    <p:extLst>
      <p:ext uri="{BB962C8B-B14F-4D97-AF65-F5344CB8AC3E}">
        <p14:creationId xmlns:p14="http://schemas.microsoft.com/office/powerpoint/2010/main" val="295547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03487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18612" y="685801"/>
            <a:ext cx="18288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41413" y="685800"/>
            <a:ext cx="7924799"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121322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2"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8" name="Rectangle 7"/>
          <p:cNvSpPr/>
          <p:nvPr/>
        </p:nvSpPr>
        <p:spPr bwMode="gray">
          <a:xfrm rot="185582">
            <a:off x="1414576" y="76262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Picture Placeholder 10" descr="An empty placeholder to add an image. Click on the placeholder and select the image that you wish to add."/>
          <p:cNvSpPr>
            <a:spLocks noGrp="1"/>
          </p:cNvSpPr>
          <p:nvPr>
            <p:ph type="pic" sz="quarter" idx="13"/>
          </p:nvPr>
        </p:nvSpPr>
        <p:spPr bwMode="gray">
          <a:xfrm>
            <a:off x="1634550"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a:t>Click icon to add picture</a:t>
            </a:r>
            <a:endParaRPr/>
          </a:p>
        </p:txBody>
      </p:sp>
      <p:sp>
        <p:nvSpPr>
          <p:cNvPr id="7" name="Rectangle 6"/>
          <p:cNvSpPr/>
          <p:nvPr/>
        </p:nvSpPr>
        <p:spPr bwMode="gray">
          <a:xfrm rot="120000">
            <a:off x="4600738" y="74034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0" descr="An empty placeholder to add an image. Click on the placeholder and select the image that you wish to add."/>
          <p:cNvSpPr>
            <a:spLocks noGrp="1"/>
          </p:cNvSpPr>
          <p:nvPr>
            <p:ph type="pic" sz="quarter" idx="14"/>
          </p:nvPr>
        </p:nvSpPr>
        <p:spPr bwMode="gray">
          <a:xfrm>
            <a:off x="4787507"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a:t>Click icon to add picture</a:t>
            </a:r>
            <a:endParaRPr/>
          </a:p>
        </p:txBody>
      </p:sp>
      <p:sp>
        <p:nvSpPr>
          <p:cNvPr id="9" name="Rectangle 8"/>
          <p:cNvSpPr/>
          <p:nvPr/>
        </p:nvSpPr>
        <p:spPr bwMode="gray">
          <a:xfrm rot="21480000">
            <a:off x="7775260" y="727477"/>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0" descr="An empty placeholder to add an image. Click on the placeholder and select the image that you wish to add."/>
          <p:cNvSpPr>
            <a:spLocks noGrp="1"/>
          </p:cNvSpPr>
          <p:nvPr>
            <p:ph type="pic" sz="quarter" idx="15"/>
          </p:nvPr>
        </p:nvSpPr>
        <p:spPr bwMode="gray">
          <a:xfrm>
            <a:off x="7940463" y="917753"/>
            <a:ext cx="2592388" cy="3314701"/>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a:lstStyle>
            <a:lvl1pPr marL="45720" indent="0" algn="ctr">
              <a:buNone/>
              <a:defRPr/>
            </a:lvl1pPr>
          </a:lstStyle>
          <a:p>
            <a:r>
              <a:rPr lang="en-US"/>
              <a:t>Click icon to add picture</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11100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Alternate Title Slide with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4843464"/>
            <a:ext cx="9144002" cy="947736"/>
          </a:xfrm>
        </p:spPr>
        <p:txBody>
          <a:bodyPr>
            <a:normAutofit/>
          </a:bodyPr>
          <a:lstStyle>
            <a:lvl1pPr algn="ctr">
              <a:lnSpc>
                <a:spcPct val="80000"/>
              </a:lnSpc>
              <a:defRPr sz="5600">
                <a:solidFill>
                  <a:schemeClr val="tx1">
                    <a:lumMod val="75000"/>
                    <a:lumOff val="25000"/>
                  </a:schemeClr>
                </a:solidFill>
              </a:defRPr>
            </a:lvl1pPr>
          </a:lstStyle>
          <a:p>
            <a:r>
              <a:rPr lang="en-US"/>
              <a:t>Click to edit Master title style</a:t>
            </a:r>
            <a:endParaRPr dirty="0"/>
          </a:p>
        </p:txBody>
      </p:sp>
      <p:sp>
        <p:nvSpPr>
          <p:cNvPr id="3" name="Subtitle 2"/>
          <p:cNvSpPr>
            <a:spLocks noGrp="1"/>
          </p:cNvSpPr>
          <p:nvPr>
            <p:ph type="subTitle" idx="1"/>
          </p:nvPr>
        </p:nvSpPr>
        <p:spPr>
          <a:xfrm>
            <a:off x="1522413" y="5791200"/>
            <a:ext cx="9144000" cy="457200"/>
          </a:xfrm>
        </p:spPr>
        <p:txBody>
          <a:bodyPr wrap="square">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Picture Placeholder 10" descr="An empty placeholder to add an image. Click on the placeholder and select the image that you wish to add."/>
          <p:cNvSpPr>
            <a:spLocks noGrp="1"/>
          </p:cNvSpPr>
          <p:nvPr>
            <p:ph type="pic" sz="quarter" idx="13"/>
          </p:nvPr>
        </p:nvSpPr>
        <p:spPr>
          <a:xfrm>
            <a:off x="1853090"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tIns="457200"/>
          <a:lstStyle>
            <a:lvl1pPr marL="0" indent="0" algn="ctr">
              <a:buNone/>
              <a:defRPr/>
            </a:lvl1pPr>
          </a:lstStyle>
          <a:p>
            <a:r>
              <a:rPr lang="en-US"/>
              <a:t>Click icon to add picture</a:t>
            </a:r>
            <a:endParaRPr/>
          </a:p>
        </p:txBody>
      </p:sp>
      <p:sp>
        <p:nvSpPr>
          <p:cNvPr id="12" name="Picture Placeholder 10" descr="An empty placeholder to add an image. Click on the placeholder and select the image that you wish to add."/>
          <p:cNvSpPr>
            <a:spLocks noGrp="1"/>
          </p:cNvSpPr>
          <p:nvPr>
            <p:ph type="pic" sz="quarter" idx="14"/>
          </p:nvPr>
        </p:nvSpPr>
        <p:spPr>
          <a:xfrm>
            <a:off x="4722812"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a:t>Click icon to add picture</a:t>
            </a:r>
            <a:endParaRPr/>
          </a:p>
        </p:txBody>
      </p:sp>
      <p:sp>
        <p:nvSpPr>
          <p:cNvPr id="13" name="Picture Placeholder 10" descr="An empty placeholder to add an image. Click on the placeholder and select the image that you wish to add."/>
          <p:cNvSpPr>
            <a:spLocks noGrp="1"/>
          </p:cNvSpPr>
          <p:nvPr>
            <p:ph type="pic" sz="quarter" idx="15"/>
          </p:nvPr>
        </p:nvSpPr>
        <p:spPr>
          <a:xfrm>
            <a:off x="7592534"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a:r>
              <a:rPr lang="en-US"/>
              <a:t>Click icon to add picture</a:t>
            </a:r>
            <a:endParaRPr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64260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17188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and Content with Picture">
    <p:spTree>
      <p:nvGrpSpPr>
        <p:cNvPr id="1" name=""/>
        <p:cNvGrpSpPr/>
        <p:nvPr/>
      </p:nvGrpSpPr>
      <p:grpSpPr>
        <a:xfrm>
          <a:off x="0" y="0"/>
          <a:ext cx="0" cy="0"/>
          <a:chOff x="0" y="0"/>
          <a:chExt cx="0" cy="0"/>
        </a:xfrm>
      </p:grpSpPr>
      <p:sp>
        <p:nvSpPr>
          <p:cNvPr id="7" name="Rounded Rectangle 6"/>
          <p:cNvSpPr/>
          <p:nvPr/>
        </p:nvSpPr>
        <p:spPr bwMode="gray">
          <a:xfrm>
            <a:off x="2159492" y="0"/>
            <a:ext cx="9345120" cy="6858000"/>
          </a:xfrm>
          <a:prstGeom prst="roundRect">
            <a:avLst>
              <a:gd name="adj" fmla="val 0"/>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995612" y="319088"/>
            <a:ext cx="7670802" cy="1143000"/>
          </a:xfrm>
        </p:spPr>
        <p:txBody>
          <a:bodyPr/>
          <a:lstStyle/>
          <a:p>
            <a:r>
              <a:rPr lang="en-US"/>
              <a:t>Click to edit Master title style</a:t>
            </a:r>
            <a:endParaRPr/>
          </a:p>
        </p:txBody>
      </p:sp>
      <p:sp>
        <p:nvSpPr>
          <p:cNvPr id="12" name="Rectangle 11"/>
          <p:cNvSpPr/>
          <p:nvPr/>
        </p:nvSpPr>
        <p:spPr bwMode="gray">
          <a:xfrm rot="21379692">
            <a:off x="322262" y="211183"/>
            <a:ext cx="1542449" cy="2051702"/>
          </a:xfrm>
          <a:prstGeom prst="rect">
            <a:avLst/>
          </a:prstGeom>
          <a:solidFill>
            <a:schemeClr val="bg1"/>
          </a:solidFill>
          <a:ln w="190500">
            <a:noFill/>
            <a:miter lim="800000"/>
          </a:ln>
          <a:effectLst>
            <a:outerShdw blurRad="63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Picture Placeholder 13" descr="An empty placeholder to add an image. Click on the placeholder and select the image that you wish to add."/>
          <p:cNvSpPr>
            <a:spLocks noGrp="1"/>
          </p:cNvSpPr>
          <p:nvPr>
            <p:ph type="pic" sz="quarter" idx="13"/>
          </p:nvPr>
        </p:nvSpPr>
        <p:spPr bwMode="gray">
          <a:xfrm rot="180000">
            <a:off x="357415" y="280969"/>
            <a:ext cx="1446157" cy="1965874"/>
          </a:xfrm>
          <a:solidFill>
            <a:schemeClr val="bg1">
              <a:lumMod val="95000"/>
            </a:schemeClr>
          </a:solidFill>
          <a:ln w="76200">
            <a:solidFill>
              <a:schemeClr val="bg1"/>
            </a:solidFill>
            <a:miter lim="800000"/>
          </a:ln>
          <a:effectLst>
            <a:outerShdw blurRad="63500" algn="ctr" rotWithShape="0">
              <a:prstClr val="black">
                <a:alpha val="20000"/>
              </a:prstClr>
            </a:outerShdw>
          </a:effectLst>
        </p:spPr>
        <p:txBody>
          <a:bodyPr tIns="182880">
            <a:normAutofit/>
          </a:bodyPr>
          <a:lstStyle>
            <a:lvl1pPr marL="45720" indent="0" algn="ctr">
              <a:buNone/>
              <a:defRPr sz="1600"/>
            </a:lvl1pPr>
          </a:lstStyle>
          <a:p>
            <a:r>
              <a:rPr lang="en-US"/>
              <a:t>Click icon to add picture</a:t>
            </a:r>
            <a:endParaRPr dirty="0"/>
          </a:p>
        </p:txBody>
      </p:sp>
      <p:sp>
        <p:nvSpPr>
          <p:cNvPr id="3" name="Content Placeholder 2"/>
          <p:cNvSpPr>
            <a:spLocks noGrp="1"/>
          </p:cNvSpPr>
          <p:nvPr>
            <p:ph idx="1"/>
          </p:nvPr>
        </p:nvSpPr>
        <p:spPr>
          <a:xfrm>
            <a:off x="2995612" y="1643063"/>
            <a:ext cx="7670802" cy="4529137"/>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cxnSp>
        <p:nvCxnSpPr>
          <p:cNvPr id="8" name="Straight Connector 7"/>
          <p:cNvCxnSpPr/>
          <p:nvPr/>
        </p:nvCxnSpPr>
        <p:spPr>
          <a:xfrm>
            <a:off x="23098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2659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643064"/>
            <a:ext cx="9144002" cy="2928936"/>
          </a:xfrm>
        </p:spPr>
        <p:txBody>
          <a:bodyPr anchor="b">
            <a:normAutofit/>
          </a:bodyPr>
          <a:lstStyle>
            <a:lvl1pPr algn="ctr">
              <a:lnSpc>
                <a:spcPct val="80000"/>
              </a:lnSpc>
              <a:defRPr sz="5600" b="0" cap="none" baseline="0">
                <a:solidFill>
                  <a:schemeClr val="tx1">
                    <a:lumMod val="75000"/>
                    <a:lumOff val="25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4572000"/>
            <a:ext cx="9144000" cy="1066799"/>
          </a:xfrm>
        </p:spPr>
        <p:txBody>
          <a:bodyPr anchor="t">
            <a:normAutofit/>
          </a:bodyPr>
          <a:lstStyle>
            <a:lvl1pPr marL="0" indent="0" algn="ctr">
              <a:spcBef>
                <a:spcPts val="0"/>
              </a:spcBef>
              <a:buNone/>
              <a:defRPr sz="24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A753D76A-AFCE-4D96-B917-CBEF96F7D1EB}" type="datetimeFigureOut">
              <a:rPr lang="en-US"/>
              <a:t>5/15/2021</a:t>
            </a:fld>
            <a:endParaRPr/>
          </a:p>
        </p:txBody>
      </p:sp>
      <p:sp>
        <p:nvSpPr>
          <p:cNvPr id="6" name="Slide Number Placeholder 5"/>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293233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22412"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185854" y="1643063"/>
            <a:ext cx="4480560" cy="4529137"/>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A753D76A-AFCE-4D96-B917-CBEF96F7D1EB}" type="datetimeFigureOut">
              <a:rPr lang="en-US"/>
              <a:t>5/15/2021</a:t>
            </a:fld>
            <a:endParaRPr/>
          </a:p>
        </p:txBody>
      </p:sp>
      <p:sp>
        <p:nvSpPr>
          <p:cNvPr id="7" name="Slide Number Placeholder 6"/>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4206267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85854" y="1624372"/>
            <a:ext cx="4480560" cy="737828"/>
          </a:xfrm>
        </p:spPr>
        <p:txBody>
          <a:bodyPr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5854" y="2438400"/>
            <a:ext cx="4480560" cy="37337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A753D76A-AFCE-4D96-B917-CBEF96F7D1EB}" type="datetimeFigureOut">
              <a:rPr lang="en-US"/>
              <a:t>5/15/2021</a:t>
            </a:fld>
            <a:endParaRPr/>
          </a:p>
        </p:txBody>
      </p:sp>
      <p:sp>
        <p:nvSpPr>
          <p:cNvPr id="9" name="Slide Number Placeholder 8"/>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342443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A753D76A-AFCE-4D96-B917-CBEF96F7D1EB}" type="datetimeFigureOut">
              <a:rPr lang="en-US"/>
              <a:t>5/15/2021</a:t>
            </a:fld>
            <a:endParaRPr/>
          </a:p>
        </p:txBody>
      </p:sp>
      <p:sp>
        <p:nvSpPr>
          <p:cNvPr id="5" name="Slide Number Placeholder 4"/>
          <p:cNvSpPr>
            <a:spLocks noGrp="1"/>
          </p:cNvSpPr>
          <p:nvPr>
            <p:ph type="sldNum" sz="quarter" idx="12"/>
          </p:nvPr>
        </p:nvSpPr>
        <p:spPr/>
        <p:txBody>
          <a:bodyPr/>
          <a:lstStyle/>
          <a:p>
            <a:fld id="{F25A965E-3C11-4F28-82DC-E30D63FAC43C}" type="slidenum">
              <a:rPr/>
              <a:t>‹#›</a:t>
            </a:fld>
            <a:endParaRPr/>
          </a:p>
        </p:txBody>
      </p:sp>
    </p:spTree>
    <p:extLst>
      <p:ext uri="{BB962C8B-B14F-4D97-AF65-F5344CB8AC3E}">
        <p14:creationId xmlns:p14="http://schemas.microsoft.com/office/powerpoint/2010/main" val="84429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gray">
          <a:xfrm>
            <a:off x="684211" y="0"/>
            <a:ext cx="108204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8" name="Straight Connector 7"/>
          <p:cNvCxnSpPr/>
          <p:nvPr/>
        </p:nvCxnSpPr>
        <p:spPr>
          <a:xfrm>
            <a:off x="8366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Straight Connector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le Placeholder 1"/>
          <p:cNvSpPr>
            <a:spLocks noGrp="1"/>
          </p:cNvSpPr>
          <p:nvPr>
            <p:ph type="title"/>
          </p:nvPr>
        </p:nvSpPr>
        <p:spPr>
          <a:xfrm>
            <a:off x="1522414" y="319088"/>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643063"/>
            <a:ext cx="9144000" cy="45291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07885" y="6400801"/>
            <a:ext cx="6796327" cy="276226"/>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8456612" y="6400801"/>
            <a:ext cx="1167659" cy="276226"/>
          </a:xfrm>
          <a:prstGeom prst="rect">
            <a:avLst/>
          </a:prstGeom>
        </p:spPr>
        <p:txBody>
          <a:bodyPr vert="horz" lIns="91440" tIns="45720" rIns="91440" bIns="45720" rtlCol="0" anchor="ctr"/>
          <a:lstStyle>
            <a:lvl1pPr algn="r">
              <a:defRPr sz="1100">
                <a:solidFill>
                  <a:schemeClr val="tx1"/>
                </a:solidFill>
              </a:defRPr>
            </a:lvl1pPr>
          </a:lstStyle>
          <a:p>
            <a:fld id="{A753D76A-AFCE-4D96-B917-CBEF96F7D1EB}" type="datetimeFigureOut">
              <a:rPr lang="en-US" smtClean="0"/>
              <a:pPr/>
              <a:t>5/15/2021</a:t>
            </a:fld>
            <a:endParaRPr lang="en-US"/>
          </a:p>
        </p:txBody>
      </p:sp>
      <p:sp>
        <p:nvSpPr>
          <p:cNvPr id="6" name="Slide Number Placeholder 5"/>
          <p:cNvSpPr>
            <a:spLocks noGrp="1"/>
          </p:cNvSpPr>
          <p:nvPr>
            <p:ph type="sldNum" sz="quarter" idx="4"/>
          </p:nvPr>
        </p:nvSpPr>
        <p:spPr>
          <a:xfrm>
            <a:off x="9752012" y="6400801"/>
            <a:ext cx="914402" cy="276226"/>
          </a:xfrm>
          <a:prstGeom prst="rect">
            <a:avLst/>
          </a:prstGeom>
        </p:spPr>
        <p:txBody>
          <a:bodyPr vert="horz" lIns="91440" tIns="45720" rIns="91440" bIns="45720" rtlCol="0" anchor="ctr"/>
          <a:lstStyle>
            <a:lvl1pPr algn="r">
              <a:defRPr sz="1100">
                <a:solidFill>
                  <a:schemeClr val="tx1"/>
                </a:solidFill>
              </a:defRPr>
            </a:lvl1pPr>
          </a:lstStyle>
          <a:p>
            <a:fld id="{F25A965E-3C11-4F28-82DC-E30D63FAC43C}" type="slidenum">
              <a:rPr lang="en-US" smtClean="0"/>
              <a:pPr/>
              <a:t>‹#›</a:t>
            </a:fld>
            <a:endParaRPr lang="en-US"/>
          </a:p>
        </p:txBody>
      </p:sp>
    </p:spTree>
    <p:extLst>
      <p:ext uri="{BB962C8B-B14F-4D97-AF65-F5344CB8AC3E}">
        <p14:creationId xmlns:p14="http://schemas.microsoft.com/office/powerpoint/2010/main" val="2647839866"/>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lumMod val="75000"/>
              <a:lumOff val="2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a:bodyPr>
          <a:lstStyle/>
          <a:p>
            <a:r>
              <a:rPr lang="en-US" b="1" i="1" dirty="0"/>
              <a:t>Head Over Meals </a:t>
            </a:r>
          </a:p>
        </p:txBody>
      </p:sp>
      <p:sp>
        <p:nvSpPr>
          <p:cNvPr id="5" name="Subtitle 4"/>
          <p:cNvSpPr>
            <a:spLocks noGrp="1"/>
          </p:cNvSpPr>
          <p:nvPr>
            <p:ph type="subTitle" idx="1"/>
          </p:nvPr>
        </p:nvSpPr>
        <p:spPr/>
        <p:txBody>
          <a:bodyPr/>
          <a:lstStyle/>
          <a:p>
            <a:r>
              <a:rPr lang="en-US" b="1" dirty="0"/>
              <a:t>A Food Website</a:t>
            </a:r>
          </a:p>
        </p:txBody>
      </p:sp>
      <p:pic>
        <p:nvPicPr>
          <p:cNvPr id="7" name="Picture Placeholder 6" descr="Basket filled with apples"/>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a:stretch>
            <a:fillRect/>
          </a:stretch>
        </p:blipFill>
        <p:spPr/>
      </p:pic>
      <p:pic>
        <p:nvPicPr>
          <p:cNvPr id="8" name="Picture Placeholder 7" descr="Close-up of cinnamon sticks and apples beside stack of plates and forks on table"/>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a:stretch>
            <a:fillRect/>
          </a:stretch>
        </p:blipFill>
        <p:spPr/>
      </p:pic>
      <p:pic>
        <p:nvPicPr>
          <p:cNvPr id="9" name="Picture Placeholder 8" descr="Slice of apple pie on plate"/>
          <p:cNvPicPr>
            <a:picLocks noGrp="1" noChangeAspect="1"/>
          </p:cNvPicPr>
          <p:nvPr>
            <p:ph type="pic" sz="quarter" idx="15"/>
          </p:nvPr>
        </p:nvPicPr>
        <p:blipFill>
          <a:blip r:embed="rId5"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07381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A446D45-50DC-4B5F-9038-0C3B2F7D22E9}"/>
              </a:ext>
            </a:extLst>
          </p:cNvPr>
          <p:cNvSpPr>
            <a:spLocks noGrp="1"/>
          </p:cNvSpPr>
          <p:nvPr>
            <p:ph type="title"/>
          </p:nvPr>
        </p:nvSpPr>
        <p:spPr>
          <a:xfrm>
            <a:off x="7923212" y="1462088"/>
            <a:ext cx="3124201" cy="2759000"/>
          </a:xfrm>
        </p:spPr>
        <p:txBody>
          <a:bodyPr>
            <a:normAutofit/>
          </a:bodyPr>
          <a:lstStyle/>
          <a:p>
            <a:r>
              <a:rPr lang="en-IN" b="1" dirty="0"/>
              <a:t>SNAPSHOTS OF THE PROJECT</a:t>
            </a:r>
          </a:p>
        </p:txBody>
      </p:sp>
      <p:pic>
        <p:nvPicPr>
          <p:cNvPr id="8" name="Content Placeholder 7">
            <a:extLst>
              <a:ext uri="{FF2B5EF4-FFF2-40B4-BE49-F238E27FC236}">
                <a16:creationId xmlns:a16="http://schemas.microsoft.com/office/drawing/2014/main" id="{17C9C76D-12BC-4078-A409-DB3BD121E6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5940" y="836712"/>
            <a:ext cx="4396810" cy="5490544"/>
          </a:xfrm>
        </p:spPr>
      </p:pic>
    </p:spTree>
    <p:extLst>
      <p:ext uri="{BB962C8B-B14F-4D97-AF65-F5344CB8AC3E}">
        <p14:creationId xmlns:p14="http://schemas.microsoft.com/office/powerpoint/2010/main" val="1761302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ctrTitle"/>
          </p:nvPr>
        </p:nvSpPr>
        <p:spPr>
          <a:xfrm>
            <a:off x="1522413" y="5013176"/>
            <a:ext cx="9144002" cy="1159024"/>
          </a:xfrm>
        </p:spPr>
        <p:txBody>
          <a:bodyPr>
            <a:normAutofit/>
          </a:bodyPr>
          <a:lstStyle/>
          <a:p>
            <a:r>
              <a:rPr lang="en-US" sz="4800" b="1" dirty="0"/>
              <a:t>SERVICES PROVIDED</a:t>
            </a:r>
          </a:p>
        </p:txBody>
      </p:sp>
      <p:pic>
        <p:nvPicPr>
          <p:cNvPr id="3" name="Picture Placeholder 2">
            <a:extLst>
              <a:ext uri="{FF2B5EF4-FFF2-40B4-BE49-F238E27FC236}">
                <a16:creationId xmlns:a16="http://schemas.microsoft.com/office/drawing/2014/main" id="{B55EE485-DB0E-42D8-9BDA-62FE2F2B897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7233" r="27233"/>
          <a:stretch>
            <a:fillRect/>
          </a:stretch>
        </p:blipFill>
        <p:spPr>
          <a:xfrm>
            <a:off x="463550" y="720725"/>
            <a:ext cx="3543300" cy="4327525"/>
          </a:xfrm>
        </p:spPr>
      </p:pic>
      <p:pic>
        <p:nvPicPr>
          <p:cNvPr id="5" name="Picture Placeholder 4">
            <a:extLst>
              <a:ext uri="{FF2B5EF4-FFF2-40B4-BE49-F238E27FC236}">
                <a16:creationId xmlns:a16="http://schemas.microsoft.com/office/drawing/2014/main" id="{C1850A21-A276-431F-991C-87A4924EEF8B}"/>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6613" r="26613"/>
          <a:stretch>
            <a:fillRect/>
          </a:stretch>
        </p:blipFill>
        <p:spPr>
          <a:xfrm>
            <a:off x="4379913" y="720725"/>
            <a:ext cx="3611562" cy="4292600"/>
          </a:xfrm>
        </p:spPr>
      </p:pic>
      <p:pic>
        <p:nvPicPr>
          <p:cNvPr id="7" name="Picture Placeholder 6">
            <a:extLst>
              <a:ext uri="{FF2B5EF4-FFF2-40B4-BE49-F238E27FC236}">
                <a16:creationId xmlns:a16="http://schemas.microsoft.com/office/drawing/2014/main" id="{D4C7CF8A-2C62-41C0-99C9-DE3B54536F2C}"/>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l="28206" r="28206"/>
          <a:stretch>
            <a:fillRect/>
          </a:stretch>
        </p:blipFill>
        <p:spPr>
          <a:xfrm>
            <a:off x="8326438" y="685800"/>
            <a:ext cx="3398837" cy="4327525"/>
          </a:xfrm>
        </p:spPr>
      </p:pic>
    </p:spTree>
    <p:extLst>
      <p:ext uri="{BB962C8B-B14F-4D97-AF65-F5344CB8AC3E}">
        <p14:creationId xmlns:p14="http://schemas.microsoft.com/office/powerpoint/2010/main" val="2993182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43B393C-88F2-40DE-B6F7-7A2AA4B305B3}"/>
              </a:ext>
            </a:extLst>
          </p:cNvPr>
          <p:cNvPicPr>
            <a:picLocks noChangeAspect="1"/>
          </p:cNvPicPr>
          <p:nvPr/>
        </p:nvPicPr>
        <p:blipFill rotWithShape="1">
          <a:blip r:embed="rId2">
            <a:extLst>
              <a:ext uri="{28A0092B-C50C-407E-A947-70E740481C1C}">
                <a14:useLocalDpi xmlns:a14="http://schemas.microsoft.com/office/drawing/2010/main" val="0"/>
              </a:ext>
            </a:extLst>
          </a:blip>
          <a:srcRect l="11021" t="22703" r="9236" b="14289"/>
          <a:stretch/>
        </p:blipFill>
        <p:spPr>
          <a:xfrm>
            <a:off x="909838" y="1268760"/>
            <a:ext cx="10369148" cy="4608511"/>
          </a:xfrm>
          <a:prstGeom prst="rect">
            <a:avLst/>
          </a:prstGeom>
        </p:spPr>
      </p:pic>
    </p:spTree>
    <p:extLst>
      <p:ext uri="{BB962C8B-B14F-4D97-AF65-F5344CB8AC3E}">
        <p14:creationId xmlns:p14="http://schemas.microsoft.com/office/powerpoint/2010/main" val="262676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11D5E22-A1C9-4654-8517-2058432735FC}"/>
              </a:ext>
            </a:extLst>
          </p:cNvPr>
          <p:cNvPicPr>
            <a:picLocks noChangeAspect="1"/>
          </p:cNvPicPr>
          <p:nvPr/>
        </p:nvPicPr>
        <p:blipFill rotWithShape="1">
          <a:blip r:embed="rId2">
            <a:extLst>
              <a:ext uri="{28A0092B-C50C-407E-A947-70E740481C1C}">
                <a14:useLocalDpi xmlns:a14="http://schemas.microsoft.com/office/drawing/2010/main" val="0"/>
              </a:ext>
            </a:extLst>
          </a:blip>
          <a:srcRect l="10674" t="18492" r="9272" b="20592"/>
          <a:stretch/>
        </p:blipFill>
        <p:spPr>
          <a:xfrm>
            <a:off x="1341885" y="1268759"/>
            <a:ext cx="9721080" cy="4176465"/>
          </a:xfrm>
          <a:prstGeom prst="rect">
            <a:avLst/>
          </a:prstGeom>
        </p:spPr>
      </p:pic>
    </p:spTree>
    <p:extLst>
      <p:ext uri="{BB962C8B-B14F-4D97-AF65-F5344CB8AC3E}">
        <p14:creationId xmlns:p14="http://schemas.microsoft.com/office/powerpoint/2010/main" val="499273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35E0CA-286B-4A55-850F-46A148CF027D}"/>
              </a:ext>
            </a:extLst>
          </p:cNvPr>
          <p:cNvPicPr>
            <a:picLocks noChangeAspect="1"/>
          </p:cNvPicPr>
          <p:nvPr/>
        </p:nvPicPr>
        <p:blipFill rotWithShape="1">
          <a:blip r:embed="rId2">
            <a:extLst>
              <a:ext uri="{28A0092B-C50C-407E-A947-70E740481C1C}">
                <a14:useLocalDpi xmlns:a14="http://schemas.microsoft.com/office/drawing/2010/main" val="0"/>
              </a:ext>
            </a:extLst>
          </a:blip>
          <a:srcRect t="4838" b="8402"/>
          <a:stretch/>
        </p:blipFill>
        <p:spPr>
          <a:xfrm>
            <a:off x="981844" y="916395"/>
            <a:ext cx="10297144" cy="5025209"/>
          </a:xfrm>
          <a:prstGeom prst="rect">
            <a:avLst/>
          </a:prstGeom>
        </p:spPr>
      </p:pic>
    </p:spTree>
    <p:extLst>
      <p:ext uri="{BB962C8B-B14F-4D97-AF65-F5344CB8AC3E}">
        <p14:creationId xmlns:p14="http://schemas.microsoft.com/office/powerpoint/2010/main" val="2882426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B39B1D-BC07-4D5D-A612-79C61F49BEFD}"/>
              </a:ext>
            </a:extLst>
          </p:cNvPr>
          <p:cNvPicPr>
            <a:picLocks noChangeAspect="1"/>
          </p:cNvPicPr>
          <p:nvPr/>
        </p:nvPicPr>
        <p:blipFill rotWithShape="1">
          <a:blip r:embed="rId2">
            <a:extLst>
              <a:ext uri="{28A0092B-C50C-407E-A947-70E740481C1C}">
                <a14:useLocalDpi xmlns:a14="http://schemas.microsoft.com/office/drawing/2010/main" val="0"/>
              </a:ext>
            </a:extLst>
          </a:blip>
          <a:srcRect l="8056" t="24794" r="5693" b="6939"/>
          <a:stretch/>
        </p:blipFill>
        <p:spPr>
          <a:xfrm>
            <a:off x="909836" y="1088739"/>
            <a:ext cx="10513168" cy="4680521"/>
          </a:xfrm>
          <a:prstGeom prst="rect">
            <a:avLst/>
          </a:prstGeom>
        </p:spPr>
      </p:pic>
    </p:spTree>
    <p:extLst>
      <p:ext uri="{BB962C8B-B14F-4D97-AF65-F5344CB8AC3E}">
        <p14:creationId xmlns:p14="http://schemas.microsoft.com/office/powerpoint/2010/main" val="337050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7C2B8DB-E2A1-477D-927D-E632C6CCDAF7}"/>
              </a:ext>
            </a:extLst>
          </p:cNvPr>
          <p:cNvPicPr>
            <a:picLocks noChangeAspect="1"/>
          </p:cNvPicPr>
          <p:nvPr/>
        </p:nvPicPr>
        <p:blipFill rotWithShape="1">
          <a:blip r:embed="rId2">
            <a:extLst>
              <a:ext uri="{28A0092B-C50C-407E-A947-70E740481C1C}">
                <a14:useLocalDpi xmlns:a14="http://schemas.microsoft.com/office/drawing/2010/main" val="0"/>
              </a:ext>
            </a:extLst>
          </a:blip>
          <a:srcRect l="7463" t="-14015" r="6874" b="11366"/>
          <a:stretch/>
        </p:blipFill>
        <p:spPr>
          <a:xfrm>
            <a:off x="909835" y="-459432"/>
            <a:ext cx="10441161" cy="6856214"/>
          </a:xfrm>
          <a:prstGeom prst="rect">
            <a:avLst/>
          </a:prstGeom>
        </p:spPr>
      </p:pic>
    </p:spTree>
    <p:extLst>
      <p:ext uri="{BB962C8B-B14F-4D97-AF65-F5344CB8AC3E}">
        <p14:creationId xmlns:p14="http://schemas.microsoft.com/office/powerpoint/2010/main" val="116656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4" y="319088"/>
            <a:ext cx="9144000" cy="877664"/>
          </a:xfrm>
        </p:spPr>
        <p:txBody>
          <a:bodyPr/>
          <a:lstStyle/>
          <a:p>
            <a:r>
              <a:rPr lang="en-US" b="1" dirty="0"/>
              <a:t>REFERENCES</a:t>
            </a:r>
          </a:p>
        </p:txBody>
      </p:sp>
      <p:sp>
        <p:nvSpPr>
          <p:cNvPr id="5" name="Content Placeholder 4">
            <a:extLst>
              <a:ext uri="{FF2B5EF4-FFF2-40B4-BE49-F238E27FC236}">
                <a16:creationId xmlns:a16="http://schemas.microsoft.com/office/drawing/2014/main" id="{3163BFFD-EE3B-47FE-826C-2A67DB693DB3}"/>
              </a:ext>
            </a:extLst>
          </p:cNvPr>
          <p:cNvSpPr>
            <a:spLocks noGrp="1"/>
          </p:cNvSpPr>
          <p:nvPr>
            <p:ph idx="1"/>
          </p:nvPr>
        </p:nvSpPr>
        <p:spPr/>
        <p:txBody>
          <a:bodyPr>
            <a:normAutofit fontScale="70000" lnSpcReduction="20000"/>
          </a:bodyPr>
          <a:lstStyle/>
          <a:p>
            <a:r>
              <a:rPr lang="en-US" sz="3000" b="1" dirty="0"/>
              <a:t>References:</a:t>
            </a:r>
          </a:p>
          <a:p>
            <a:r>
              <a:rPr lang="en-US" sz="3000" b="1" dirty="0"/>
              <a:t> 	http://www.w3schools.com/</a:t>
            </a:r>
          </a:p>
          <a:p>
            <a:endParaRPr lang="en-US" sz="3000" b="1" dirty="0"/>
          </a:p>
          <a:p>
            <a:r>
              <a:rPr lang="en-US" sz="3000" b="1" dirty="0"/>
              <a:t> 	http://www.googlefonts.com/</a:t>
            </a:r>
          </a:p>
          <a:p>
            <a:endParaRPr lang="en-US" sz="3000" b="1" dirty="0"/>
          </a:p>
          <a:p>
            <a:r>
              <a:rPr lang="en-US" sz="3000" b="1" dirty="0"/>
              <a:t> 	Google</a:t>
            </a:r>
          </a:p>
          <a:p>
            <a:endParaRPr lang="en-US" sz="3000" b="1" dirty="0"/>
          </a:p>
          <a:p>
            <a:r>
              <a:rPr lang="en-US" sz="3000" b="1" dirty="0"/>
              <a:t> 	YouTube (http://www.youtube.com/)</a:t>
            </a:r>
          </a:p>
          <a:p>
            <a:endParaRPr lang="en-US" sz="3000" b="1" dirty="0"/>
          </a:p>
          <a:p>
            <a:r>
              <a:rPr lang="en-US" sz="3000" b="1" dirty="0"/>
              <a:t> 	GitHub</a:t>
            </a:r>
          </a:p>
          <a:p>
            <a:endParaRPr lang="en-US" sz="3000" b="1" dirty="0"/>
          </a:p>
          <a:p>
            <a:endParaRPr lang="en-IN" dirty="0"/>
          </a:p>
        </p:txBody>
      </p:sp>
    </p:spTree>
    <p:extLst>
      <p:ext uri="{BB962C8B-B14F-4D97-AF65-F5344CB8AC3E}">
        <p14:creationId xmlns:p14="http://schemas.microsoft.com/office/powerpoint/2010/main" val="2503041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046250-952D-45B4-ABFD-FA381E79FB1F}"/>
              </a:ext>
            </a:extLst>
          </p:cNvPr>
          <p:cNvSpPr>
            <a:spLocks noGrp="1"/>
          </p:cNvSpPr>
          <p:nvPr>
            <p:ph type="title"/>
          </p:nvPr>
        </p:nvSpPr>
        <p:spPr>
          <a:xfrm>
            <a:off x="8038628" y="1849587"/>
            <a:ext cx="3600400" cy="1579413"/>
          </a:xfrm>
        </p:spPr>
        <p:txBody>
          <a:bodyPr>
            <a:normAutofit/>
          </a:bodyPr>
          <a:lstStyle/>
          <a:p>
            <a:r>
              <a:rPr lang="en-IN" b="1" dirty="0">
                <a:latin typeface="Dubai" panose="020B0503030403030204" pitchFamily="34" charset="-78"/>
                <a:cs typeface="Dubai" panose="020B0503030403030204" pitchFamily="34" charset="-78"/>
              </a:rPr>
              <a:t>THANKYOU </a:t>
            </a:r>
          </a:p>
        </p:txBody>
      </p:sp>
      <p:pic>
        <p:nvPicPr>
          <p:cNvPr id="8" name="Picture Placeholder 7">
            <a:extLst>
              <a:ext uri="{FF2B5EF4-FFF2-40B4-BE49-F238E27FC236}">
                <a16:creationId xmlns:a16="http://schemas.microsoft.com/office/drawing/2014/main" id="{66C0E703-C852-4F40-B2E8-4D223D6D871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3301" r="13301"/>
          <a:stretch>
            <a:fillRect/>
          </a:stretch>
        </p:blipFill>
        <p:spPr>
          <a:xfrm>
            <a:off x="837828" y="764704"/>
            <a:ext cx="5914664" cy="5562600"/>
          </a:xfrm>
        </p:spPr>
      </p:pic>
    </p:spTree>
    <p:extLst>
      <p:ext uri="{BB962C8B-B14F-4D97-AF65-F5344CB8AC3E}">
        <p14:creationId xmlns:p14="http://schemas.microsoft.com/office/powerpoint/2010/main" val="3789615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BDBBADC8-0DA0-4C38-8D13-57AE4F80B257}"/>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2966" b="2966"/>
          <a:stretch>
            <a:fillRect/>
          </a:stretch>
        </p:blipFill>
        <p:spPr>
          <a:xfrm>
            <a:off x="909836" y="735426"/>
            <a:ext cx="5616624" cy="5282301"/>
          </a:xfrm>
        </p:spPr>
      </p:pic>
      <p:sp>
        <p:nvSpPr>
          <p:cNvPr id="5" name="Content Placeholder 2">
            <a:extLst>
              <a:ext uri="{FF2B5EF4-FFF2-40B4-BE49-F238E27FC236}">
                <a16:creationId xmlns:a16="http://schemas.microsoft.com/office/drawing/2014/main" id="{935F89FA-24FA-4F86-8D59-FBA9A0874887}"/>
              </a:ext>
            </a:extLst>
          </p:cNvPr>
          <p:cNvSpPr>
            <a:spLocks noGrp="1"/>
          </p:cNvSpPr>
          <p:nvPr>
            <p:ph type="body" sz="half" idx="2"/>
          </p:nvPr>
        </p:nvSpPr>
        <p:spPr/>
        <p:txBody>
          <a:bodyPr>
            <a:normAutofit fontScale="92500" lnSpcReduction="10000"/>
          </a:bodyPr>
          <a:lstStyle/>
          <a:p>
            <a:r>
              <a:rPr lang="en-US" sz="3200" b="1" dirty="0"/>
              <a:t>BY- </a:t>
            </a:r>
            <a:r>
              <a:rPr lang="en-US" sz="3200" b="1" dirty="0" err="1"/>
              <a:t>Muskan</a:t>
            </a:r>
            <a:r>
              <a:rPr lang="en-US" sz="3200" b="1" dirty="0"/>
              <a:t> Srivastava </a:t>
            </a:r>
          </a:p>
          <a:p>
            <a:pPr marL="45720" indent="0">
              <a:buNone/>
            </a:pPr>
            <a:r>
              <a:rPr lang="en-US" sz="3200" b="1" dirty="0"/>
              <a:t> and </a:t>
            </a:r>
            <a:r>
              <a:rPr lang="en-US" sz="3200" b="1" dirty="0" err="1"/>
              <a:t>Kushagra</a:t>
            </a:r>
            <a:r>
              <a:rPr lang="en-US" sz="3200" b="1" dirty="0"/>
              <a:t> Dixit</a:t>
            </a:r>
          </a:p>
        </p:txBody>
      </p:sp>
      <p:sp>
        <p:nvSpPr>
          <p:cNvPr id="7" name="Title 6">
            <a:extLst>
              <a:ext uri="{FF2B5EF4-FFF2-40B4-BE49-F238E27FC236}">
                <a16:creationId xmlns:a16="http://schemas.microsoft.com/office/drawing/2014/main" id="{8B60D399-B4F7-42AF-8DF7-FF9FD067A725}"/>
              </a:ext>
            </a:extLst>
          </p:cNvPr>
          <p:cNvSpPr>
            <a:spLocks noGrp="1"/>
          </p:cNvSpPr>
          <p:nvPr>
            <p:ph type="title"/>
          </p:nvPr>
        </p:nvSpPr>
        <p:spPr>
          <a:xfrm>
            <a:off x="7606580" y="980728"/>
            <a:ext cx="3440833" cy="2304256"/>
          </a:xfrm>
        </p:spPr>
        <p:txBody>
          <a:bodyPr/>
          <a:lstStyle/>
          <a:p>
            <a:r>
              <a:rPr lang="en-IN" b="1" dirty="0">
                <a:latin typeface="Microsoft New Tai Lue" panose="020B0502040204020203" pitchFamily="34" charset="0"/>
                <a:cs typeface="Microsoft New Tai Lue" panose="020B0502040204020203" pitchFamily="34" charset="0"/>
              </a:rPr>
              <a:t>WELCOME TO</a:t>
            </a:r>
            <a:br>
              <a:rPr lang="en-IN" b="1" dirty="0">
                <a:latin typeface="Microsoft New Tai Lue" panose="020B0502040204020203" pitchFamily="34" charset="0"/>
                <a:cs typeface="Microsoft New Tai Lue" panose="020B0502040204020203" pitchFamily="34" charset="0"/>
              </a:rPr>
            </a:br>
            <a:r>
              <a:rPr lang="en-IN" b="1" dirty="0">
                <a:latin typeface="Microsoft New Tai Lue" panose="020B0502040204020203" pitchFamily="34" charset="0"/>
                <a:cs typeface="Microsoft New Tai Lue" panose="020B0502040204020203" pitchFamily="34" charset="0"/>
              </a:rPr>
              <a:t>   HEAD OVER </a:t>
            </a:r>
            <a:br>
              <a:rPr lang="en-IN" b="1" dirty="0">
                <a:latin typeface="Microsoft New Tai Lue" panose="020B0502040204020203" pitchFamily="34" charset="0"/>
                <a:cs typeface="Microsoft New Tai Lue" panose="020B0502040204020203" pitchFamily="34" charset="0"/>
              </a:rPr>
            </a:br>
            <a:r>
              <a:rPr lang="en-IN" b="1" dirty="0">
                <a:latin typeface="Microsoft New Tai Lue" panose="020B0502040204020203" pitchFamily="34" charset="0"/>
                <a:cs typeface="Microsoft New Tai Lue" panose="020B0502040204020203" pitchFamily="34" charset="0"/>
              </a:rPr>
              <a:t>     MEALS </a:t>
            </a:r>
            <a:br>
              <a:rPr lang="en-IN" b="1" dirty="0">
                <a:latin typeface="Microsoft New Tai Lue" panose="020B0502040204020203" pitchFamily="34" charset="0"/>
                <a:cs typeface="Microsoft New Tai Lue" panose="020B0502040204020203" pitchFamily="34" charset="0"/>
              </a:rPr>
            </a:br>
            <a:r>
              <a:rPr lang="en-IN" b="1" dirty="0">
                <a:latin typeface="Microsoft New Tai Lue" panose="020B0502040204020203" pitchFamily="34" charset="0"/>
                <a:cs typeface="Microsoft New Tai Lue" panose="020B0502040204020203" pitchFamily="34" charset="0"/>
              </a:rPr>
              <a:t>         WEBSITE</a:t>
            </a:r>
          </a:p>
        </p:txBody>
      </p:sp>
    </p:spTree>
    <p:extLst>
      <p:ext uri="{BB962C8B-B14F-4D97-AF65-F5344CB8AC3E}">
        <p14:creationId xmlns:p14="http://schemas.microsoft.com/office/powerpoint/2010/main" val="347625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404E88D-8950-4422-AE10-3CABBD6BCC94}"/>
              </a:ext>
            </a:extLst>
          </p:cNvPr>
          <p:cNvSpPr>
            <a:spLocks noGrp="1"/>
          </p:cNvSpPr>
          <p:nvPr>
            <p:ph type="title"/>
          </p:nvPr>
        </p:nvSpPr>
        <p:spPr/>
        <p:txBody>
          <a:bodyPr/>
          <a:lstStyle/>
          <a:p>
            <a:r>
              <a:rPr lang="en-IN" dirty="0"/>
              <a:t>                                </a:t>
            </a:r>
            <a:r>
              <a:rPr lang="en-IN" b="1" dirty="0"/>
              <a:t>ABSTRACT</a:t>
            </a:r>
          </a:p>
        </p:txBody>
      </p:sp>
      <p:pic>
        <p:nvPicPr>
          <p:cNvPr id="12" name="Picture Placeholder 11">
            <a:extLst>
              <a:ext uri="{FF2B5EF4-FFF2-40B4-BE49-F238E27FC236}">
                <a16:creationId xmlns:a16="http://schemas.microsoft.com/office/drawing/2014/main" id="{E19DD1D3-D977-4178-91DD-58470175B48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4054" r="4054"/>
          <a:stretch>
            <a:fillRect/>
          </a:stretch>
        </p:blipFill>
        <p:spPr/>
      </p:pic>
      <p:sp>
        <p:nvSpPr>
          <p:cNvPr id="9" name="Content Placeholder 8">
            <a:extLst>
              <a:ext uri="{FF2B5EF4-FFF2-40B4-BE49-F238E27FC236}">
                <a16:creationId xmlns:a16="http://schemas.microsoft.com/office/drawing/2014/main" id="{C367CD33-3371-4141-9A1A-428D38034AA2}"/>
              </a:ext>
            </a:extLst>
          </p:cNvPr>
          <p:cNvSpPr>
            <a:spLocks noGrp="1"/>
          </p:cNvSpPr>
          <p:nvPr>
            <p:ph idx="1"/>
          </p:nvPr>
        </p:nvSpPr>
        <p:spPr/>
        <p:txBody>
          <a:bodyPr>
            <a:normAutofit fontScale="92500"/>
          </a:bodyPr>
          <a:lstStyle/>
          <a:p>
            <a:r>
              <a:rPr lang="en-US" sz="2800" b="1" dirty="0"/>
              <a:t>The Purpose of Online Food Ordering System is to automate the existing system by the help of Computerized equipment's and fully fledged computer software fulfilling their requirements so that their valuable data can be stored for a longer period with easy accessing and manipulation of the same.   </a:t>
            </a:r>
          </a:p>
          <a:p>
            <a:r>
              <a:rPr lang="en-US" sz="2800" b="1" dirty="0"/>
              <a:t>Online Food Ordering System can lead to error free, secure, fast and reliable system. It can assist the user to focus on other activities rather to keep an eye on the record keeping.</a:t>
            </a:r>
          </a:p>
          <a:p>
            <a:endParaRPr lang="en-IN" dirty="0"/>
          </a:p>
        </p:txBody>
      </p:sp>
    </p:spTree>
    <p:extLst>
      <p:ext uri="{BB962C8B-B14F-4D97-AF65-F5344CB8AC3E}">
        <p14:creationId xmlns:p14="http://schemas.microsoft.com/office/powerpoint/2010/main" val="365977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b="1" dirty="0"/>
              <a:t>                     INTRODUCTION</a:t>
            </a:r>
          </a:p>
        </p:txBody>
      </p:sp>
      <p:pic>
        <p:nvPicPr>
          <p:cNvPr id="8" name="Picture Placeholder 7">
            <a:extLst>
              <a:ext uri="{FF2B5EF4-FFF2-40B4-BE49-F238E27FC236}">
                <a16:creationId xmlns:a16="http://schemas.microsoft.com/office/drawing/2014/main" id="{AAC5A34F-CF72-43EC-8CD5-C739D2EEB25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4596" r="24596"/>
          <a:stretch>
            <a:fillRect/>
          </a:stretch>
        </p:blipFill>
        <p:spPr/>
      </p:pic>
      <p:sp>
        <p:nvSpPr>
          <p:cNvPr id="5" name="Content Placeholder 4">
            <a:extLst>
              <a:ext uri="{FF2B5EF4-FFF2-40B4-BE49-F238E27FC236}">
                <a16:creationId xmlns:a16="http://schemas.microsoft.com/office/drawing/2014/main" id="{D999B385-DBEE-4F13-BCD7-39C31DE848C5}"/>
              </a:ext>
            </a:extLst>
          </p:cNvPr>
          <p:cNvSpPr>
            <a:spLocks noGrp="1"/>
          </p:cNvSpPr>
          <p:nvPr>
            <p:ph idx="1"/>
          </p:nvPr>
        </p:nvSpPr>
        <p:spPr>
          <a:xfrm>
            <a:off x="2995612" y="1643063"/>
            <a:ext cx="8067352" cy="4895849"/>
          </a:xfrm>
        </p:spPr>
        <p:txBody>
          <a:bodyPr>
            <a:normAutofit fontScale="85000" lnSpcReduction="20000"/>
          </a:bodyPr>
          <a:lstStyle/>
          <a:p>
            <a:r>
              <a:rPr lang="en-US" sz="2600" b="1" dirty="0"/>
              <a:t>The Online Food Ordering System has been developed to override the problems prevailing in the practice manual system.</a:t>
            </a:r>
          </a:p>
          <a:p>
            <a:r>
              <a:rPr lang="en-US" sz="2600" b="1" dirty="0"/>
              <a:t>This software is supported to eliminate and, in some cases, reduce the hardships faced by the existing system. Moreover, this system is designed for the particular need of the company to carry out operations in a smooth and effective manner.</a:t>
            </a:r>
          </a:p>
          <a:p>
            <a:r>
              <a:rPr lang="en-US" sz="2600" b="1" dirty="0"/>
              <a:t>No formal knowledge is required by the user to use this system. It’s a user-friendly system. Online Food Ordering System can lead to error free, secure, fast and reliable system. It can assist the user to focus on other activities rather to keep an eye on the record keeping.</a:t>
            </a:r>
          </a:p>
          <a:p>
            <a:r>
              <a:rPr lang="en-US" sz="2600" b="1" dirty="0"/>
              <a:t>Thus, it will help the Organization in better utilization of resources. Every Organization whether big or small has challenges to overcome and managing the information of Item category, Food, Customer, Delivery Address, Order.</a:t>
            </a:r>
          </a:p>
          <a:p>
            <a:endParaRPr lang="en-IN" dirty="0"/>
          </a:p>
        </p:txBody>
      </p:sp>
    </p:spTree>
    <p:extLst>
      <p:ext uri="{BB962C8B-B14F-4D97-AF65-F5344CB8AC3E}">
        <p14:creationId xmlns:p14="http://schemas.microsoft.com/office/powerpoint/2010/main" val="2353637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t>                                 OBJECTIVE</a:t>
            </a:r>
          </a:p>
        </p:txBody>
      </p:sp>
      <p:pic>
        <p:nvPicPr>
          <p:cNvPr id="11" name="Picture Placeholder 10">
            <a:extLst>
              <a:ext uri="{FF2B5EF4-FFF2-40B4-BE49-F238E27FC236}">
                <a16:creationId xmlns:a16="http://schemas.microsoft.com/office/drawing/2014/main" id="{38F4664B-B819-469C-843B-9895E4FE2AD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1342" r="21342"/>
          <a:stretch>
            <a:fillRect/>
          </a:stretch>
        </p:blipFill>
        <p:spPr>
          <a:xfrm rot="180000">
            <a:off x="384175" y="298450"/>
            <a:ext cx="1446213" cy="1966913"/>
          </a:xfrm>
        </p:spPr>
      </p:pic>
      <p:sp>
        <p:nvSpPr>
          <p:cNvPr id="6" name="Content Placeholder 5">
            <a:extLst>
              <a:ext uri="{FF2B5EF4-FFF2-40B4-BE49-F238E27FC236}">
                <a16:creationId xmlns:a16="http://schemas.microsoft.com/office/drawing/2014/main" id="{549CFF95-1A4F-411F-9783-826C41B0136F}"/>
              </a:ext>
            </a:extLst>
          </p:cNvPr>
          <p:cNvSpPr>
            <a:spLocks noGrp="1"/>
          </p:cNvSpPr>
          <p:nvPr>
            <p:ph idx="1"/>
          </p:nvPr>
        </p:nvSpPr>
        <p:spPr/>
        <p:txBody>
          <a:bodyPr/>
          <a:lstStyle/>
          <a:p>
            <a:pPr marL="45720" indent="0">
              <a:buNone/>
            </a:pPr>
            <a:endParaRPr lang="en-US" dirty="0"/>
          </a:p>
          <a:p>
            <a:r>
              <a:rPr lang="en-US" sz="2400" b="1" dirty="0"/>
              <a:t>The main Objective of the Project on Online Food Ordering System is to manage the details of food, Item Category, Shopping Cart, Customer, Order. </a:t>
            </a:r>
          </a:p>
          <a:p>
            <a:r>
              <a:rPr lang="en-US" sz="2400" b="1" dirty="0"/>
              <a:t>It manages all the Information about food, delivery address, order, Food.</a:t>
            </a:r>
          </a:p>
          <a:p>
            <a:r>
              <a:rPr lang="en-US" sz="2400" b="1" dirty="0"/>
              <a:t>The Project is totally built at administrative end and thus only the administrator can only access </a:t>
            </a:r>
          </a:p>
          <a:p>
            <a:endParaRPr lang="en-US" sz="2400" b="1" dirty="0"/>
          </a:p>
          <a:p>
            <a:endParaRPr lang="en-US" dirty="0"/>
          </a:p>
          <a:p>
            <a:endParaRPr lang="en-IN" dirty="0"/>
          </a:p>
        </p:txBody>
      </p:sp>
    </p:spTree>
    <p:extLst>
      <p:ext uri="{BB962C8B-B14F-4D97-AF65-F5344CB8AC3E}">
        <p14:creationId xmlns:p14="http://schemas.microsoft.com/office/powerpoint/2010/main" val="437328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5612" y="319088"/>
            <a:ext cx="7670802" cy="733648"/>
          </a:xfrm>
        </p:spPr>
        <p:txBody>
          <a:bodyPr/>
          <a:lstStyle/>
          <a:p>
            <a:r>
              <a:rPr lang="en-US" b="1" dirty="0"/>
              <a:t>       MODULES OF THE PROJECT</a:t>
            </a:r>
          </a:p>
        </p:txBody>
      </p:sp>
      <p:pic>
        <p:nvPicPr>
          <p:cNvPr id="5" name="Picture Placeholder 4" descr="Basket filled with apples"/>
          <p:cNvPicPr>
            <a:picLocks noGrp="1" noChangeAspect="1"/>
          </p:cNvPicPr>
          <p:nvPr>
            <p:ph type="pic" sz="quarter" idx="13"/>
          </p:nvPr>
        </p:nvPicPr>
        <p:blipFill rotWithShape="1">
          <a:blip r:embed="rId2" cstate="print">
            <a:extLst>
              <a:ext uri="{28A0092B-C50C-407E-A947-70E740481C1C}">
                <a14:useLocalDpi xmlns:a14="http://schemas.microsoft.com/office/drawing/2010/main" val="0"/>
              </a:ext>
            </a:extLst>
          </a:blip>
          <a:srcRect/>
          <a:stretch/>
        </p:blipFill>
        <p:spPr/>
      </p:pic>
      <p:sp>
        <p:nvSpPr>
          <p:cNvPr id="6" name="Content Placeholder 5">
            <a:extLst>
              <a:ext uri="{FF2B5EF4-FFF2-40B4-BE49-F238E27FC236}">
                <a16:creationId xmlns:a16="http://schemas.microsoft.com/office/drawing/2014/main" id="{71A8F224-AD80-4273-9729-9D9E8D358EAD}"/>
              </a:ext>
            </a:extLst>
          </p:cNvPr>
          <p:cNvSpPr>
            <a:spLocks noGrp="1"/>
          </p:cNvSpPr>
          <p:nvPr>
            <p:ph idx="1"/>
          </p:nvPr>
        </p:nvSpPr>
        <p:spPr>
          <a:xfrm>
            <a:off x="2854052" y="1412776"/>
            <a:ext cx="8064896" cy="5126135"/>
          </a:xfrm>
        </p:spPr>
        <p:txBody>
          <a:bodyPr>
            <a:normAutofit fontScale="92500" lnSpcReduction="20000"/>
          </a:bodyPr>
          <a:lstStyle/>
          <a:p>
            <a:r>
              <a:rPr lang="en-US" sz="2400" dirty="0"/>
              <a:t>	</a:t>
            </a:r>
            <a:r>
              <a:rPr lang="en-US" sz="2400" b="1" dirty="0"/>
              <a:t>Food Management Module: Used for managing the Food details.</a:t>
            </a:r>
          </a:p>
          <a:p>
            <a:r>
              <a:rPr lang="en-US" sz="2400" b="1" dirty="0"/>
              <a:t>	Order Module: Used for managing the details of Order</a:t>
            </a:r>
          </a:p>
          <a:p>
            <a:r>
              <a:rPr lang="en-US" sz="2400" b="1" dirty="0"/>
              <a:t>	Delivery Address Module: Used for managing the details of        Delivery Address</a:t>
            </a:r>
          </a:p>
          <a:p>
            <a:r>
              <a:rPr lang="en-US" sz="2400" b="1" dirty="0"/>
              <a:t>	Item Category Management Module: Used for managing the information and details of the Item Category.</a:t>
            </a:r>
          </a:p>
          <a:p>
            <a:r>
              <a:rPr lang="en-US" sz="2400" b="1" dirty="0"/>
              <a:t>	Shopping Cart Module: Used for managing the Shopping Cart details</a:t>
            </a:r>
          </a:p>
          <a:p>
            <a:r>
              <a:rPr lang="en-US" sz="2400" b="1" dirty="0"/>
              <a:t>	Customer Module: Used for managing the Customer information</a:t>
            </a:r>
          </a:p>
          <a:p>
            <a:r>
              <a:rPr lang="en-US" sz="2400" b="1" dirty="0"/>
              <a:t>	Login Module: Used for managing the login details </a:t>
            </a:r>
          </a:p>
          <a:p>
            <a:r>
              <a:rPr lang="en-US" sz="2400" b="1" dirty="0"/>
              <a:t>	Users Module: Used for managing the users of the </a:t>
            </a:r>
          </a:p>
          <a:p>
            <a:endParaRPr lang="en-IN" dirty="0"/>
          </a:p>
        </p:txBody>
      </p:sp>
    </p:spTree>
    <p:extLst>
      <p:ext uri="{BB962C8B-B14F-4D97-AF65-F5344CB8AC3E}">
        <p14:creationId xmlns:p14="http://schemas.microsoft.com/office/powerpoint/2010/main" val="2621346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Picture with Caption Layout</a:t>
            </a:r>
          </a:p>
        </p:txBody>
      </p:sp>
      <p:pic>
        <p:nvPicPr>
          <p:cNvPr id="5" name="Picture Placeholder 4" descr="Slice of apple pie on plate"/>
          <p:cNvPicPr>
            <a:picLocks noGrp="1" noChangeAspect="1"/>
          </p:cNvPicPr>
          <p:nvPr>
            <p:ph type="pic" idx="1"/>
          </p:nvPr>
        </p:nvPicPr>
        <p:blipFill rotWithShape="1">
          <a:blip r:embed="rId2" cstate="print">
            <a:extLst>
              <a:ext uri="{28A0092B-C50C-407E-A947-70E740481C1C}">
                <a14:useLocalDpi xmlns:a14="http://schemas.microsoft.com/office/drawing/2010/main" val="0"/>
              </a:ext>
            </a:extLst>
          </a:blip>
          <a:srcRect/>
          <a:stretch/>
        </p:blipFill>
        <p:spPr/>
      </p:pic>
      <p:sp>
        <p:nvSpPr>
          <p:cNvPr id="4" name="Text Placeholder 3"/>
          <p:cNvSpPr>
            <a:spLocks noGrp="1"/>
          </p:cNvSpPr>
          <p:nvPr>
            <p:ph type="body" sz="half" idx="2"/>
          </p:nvPr>
        </p:nvSpPr>
        <p:spPr/>
        <p:txBody>
          <a:bodyPr/>
          <a:lstStyle/>
          <a:p>
            <a:r>
              <a:rPr lang="en-US" dirty="0"/>
              <a:t>Caption</a:t>
            </a:r>
          </a:p>
        </p:txBody>
      </p:sp>
    </p:spTree>
    <p:extLst>
      <p:ext uri="{BB962C8B-B14F-4D97-AF65-F5344CB8AC3E}">
        <p14:creationId xmlns:p14="http://schemas.microsoft.com/office/powerpoint/2010/main" val="349738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6020" y="319088"/>
            <a:ext cx="8100394" cy="589632"/>
          </a:xfrm>
        </p:spPr>
        <p:txBody>
          <a:bodyPr>
            <a:normAutofit fontScale="90000"/>
          </a:bodyPr>
          <a:lstStyle/>
          <a:p>
            <a:r>
              <a:rPr lang="en-US" sz="4000" b="1" dirty="0"/>
              <a:t>            FEATURES OF THE SYSTEM</a:t>
            </a:r>
          </a:p>
        </p:txBody>
      </p:sp>
      <p:pic>
        <p:nvPicPr>
          <p:cNvPr id="6" name="Picture Placeholder 5">
            <a:extLst>
              <a:ext uri="{FF2B5EF4-FFF2-40B4-BE49-F238E27FC236}">
                <a16:creationId xmlns:a16="http://schemas.microsoft.com/office/drawing/2014/main" id="{73F4FD34-4B48-4FF0-8F53-ED16083349E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5605" r="25605"/>
          <a:stretch>
            <a:fillRect/>
          </a:stretch>
        </p:blipFill>
        <p:spPr/>
      </p:pic>
      <p:sp>
        <p:nvSpPr>
          <p:cNvPr id="3" name="Content Placeholder 2"/>
          <p:cNvSpPr>
            <a:spLocks noGrp="1"/>
          </p:cNvSpPr>
          <p:nvPr>
            <p:ph idx="1"/>
          </p:nvPr>
        </p:nvSpPr>
        <p:spPr>
          <a:xfrm>
            <a:off x="2854052" y="1124744"/>
            <a:ext cx="8100394" cy="5544616"/>
          </a:xfrm>
        </p:spPr>
        <p:txBody>
          <a:bodyPr>
            <a:normAutofit fontScale="47500" lnSpcReduction="20000"/>
          </a:bodyPr>
          <a:lstStyle/>
          <a:p>
            <a:r>
              <a:rPr lang="en-US" sz="5100" b="1" dirty="0"/>
              <a:t>order product online</a:t>
            </a:r>
          </a:p>
          <a:p>
            <a:r>
              <a:rPr lang="en-US" sz="5100" b="1" dirty="0"/>
              <a:t>- upload product design online</a:t>
            </a:r>
          </a:p>
          <a:p>
            <a:r>
              <a:rPr lang="en-US" sz="5100" b="1" dirty="0"/>
              <a:t>- add, edit, delete product</a:t>
            </a:r>
          </a:p>
          <a:p>
            <a:r>
              <a:rPr lang="en-US" sz="5100" b="1" dirty="0"/>
              <a:t>- send order confirmation via email</a:t>
            </a:r>
          </a:p>
          <a:p>
            <a:r>
              <a:rPr lang="en-US" sz="5100" b="1" dirty="0"/>
              <a:t>- manage online order</a:t>
            </a:r>
          </a:p>
          <a:p>
            <a:r>
              <a:rPr lang="en-US" sz="5100" b="1" dirty="0"/>
              <a:t>- Ajax hierarchical combo box for payment method.</a:t>
            </a:r>
          </a:p>
          <a:p>
            <a:r>
              <a:rPr lang="en-US" sz="5100" b="1" dirty="0"/>
              <a:t>- add delivery charge outside the coverage area</a:t>
            </a:r>
          </a:p>
          <a:p>
            <a:r>
              <a:rPr lang="en-US" sz="5100" b="1" dirty="0"/>
              <a:t>- secure reservation</a:t>
            </a:r>
          </a:p>
          <a:p>
            <a:r>
              <a:rPr lang="en-US" sz="5100" b="1" dirty="0"/>
              <a:t>- forum for customer comments about the site</a:t>
            </a:r>
          </a:p>
          <a:p>
            <a:r>
              <a:rPr lang="en-US" sz="5100" b="1" dirty="0"/>
              <a:t>- generates various report</a:t>
            </a:r>
          </a:p>
          <a:p>
            <a:r>
              <a:rPr lang="en-US" sz="5100" b="1" dirty="0"/>
              <a:t>- and many more.</a:t>
            </a:r>
          </a:p>
          <a:p>
            <a:endParaRPr lang="en-US" dirty="0"/>
          </a:p>
        </p:txBody>
      </p:sp>
    </p:spTree>
    <p:extLst>
      <p:ext uri="{BB962C8B-B14F-4D97-AF65-F5344CB8AC3E}">
        <p14:creationId xmlns:p14="http://schemas.microsoft.com/office/powerpoint/2010/main" val="340402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4" y="319088"/>
            <a:ext cx="9144000" cy="589632"/>
          </a:xfrm>
        </p:spPr>
        <p:txBody>
          <a:bodyPr/>
          <a:lstStyle/>
          <a:p>
            <a:r>
              <a:rPr lang="en-US" b="1" dirty="0"/>
              <a:t>                          USE CASE DIGRAM</a:t>
            </a:r>
          </a:p>
        </p:txBody>
      </p:sp>
      <p:pic>
        <p:nvPicPr>
          <p:cNvPr id="6" name="Content Placeholder 5">
            <a:extLst>
              <a:ext uri="{FF2B5EF4-FFF2-40B4-BE49-F238E27FC236}">
                <a16:creationId xmlns:a16="http://schemas.microsoft.com/office/drawing/2014/main" id="{9FC9406F-0A8F-4630-BC6E-7E1F7BE7B6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7948" y="1050708"/>
            <a:ext cx="8470195" cy="5488204"/>
          </a:xfrm>
        </p:spPr>
      </p:pic>
    </p:spTree>
    <p:extLst>
      <p:ext uri="{BB962C8B-B14F-4D97-AF65-F5344CB8AC3E}">
        <p14:creationId xmlns:p14="http://schemas.microsoft.com/office/powerpoint/2010/main" val="3131521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Food Gourmet 16x9">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31.potx" id="{8F8E9E25-2C38-4717-A833-0DAE028C25C2}" vid="{14501FF6-4632-48E1-9292-473BD8D8197B}"/>
    </a:ext>
  </a:extLst>
</a:theme>
</file>

<file path=ppt/theme/theme2.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Food - preparation to presentation (widescreen)</Template>
  <TotalTime>202</TotalTime>
  <Words>591</Words>
  <Application>Microsoft Office PowerPoint</Application>
  <PresentationFormat>Custom</PresentationFormat>
  <Paragraphs>60</Paragraphs>
  <Slides>18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Cambria</vt:lpstr>
      <vt:lpstr>Dubai</vt:lpstr>
      <vt:lpstr>Microsoft New Tai Lue</vt:lpstr>
      <vt:lpstr>Food Gourmet 16x9</vt:lpstr>
      <vt:lpstr>Head Over Meals </vt:lpstr>
      <vt:lpstr>WELCOME TO    HEAD OVER       MEALS           WEBSITE</vt:lpstr>
      <vt:lpstr>                                ABSTRACT</vt:lpstr>
      <vt:lpstr>                     INTRODUCTION</vt:lpstr>
      <vt:lpstr>                                 OBJECTIVE</vt:lpstr>
      <vt:lpstr>       MODULES OF THE PROJECT</vt:lpstr>
      <vt:lpstr>Picture with Caption Layout</vt:lpstr>
      <vt:lpstr>            FEATURES OF THE SYSTEM</vt:lpstr>
      <vt:lpstr>                          USE CASE DIGRAM</vt:lpstr>
      <vt:lpstr>SNAPSHOTS OF THE PROJECT</vt:lpstr>
      <vt:lpstr>SERVICES PROVIDED</vt:lpstr>
      <vt:lpstr>PowerPoint Presentation</vt:lpstr>
      <vt:lpstr>PowerPoint Presentation</vt:lpstr>
      <vt:lpstr>PowerPoint Presentation</vt:lpstr>
      <vt:lpstr>PowerPoint Presentation</vt:lpstr>
      <vt:lpstr>PowerPoint Presentation</vt:lpstr>
      <vt:lpstr>REFERENCES</vt:lpstr>
      <vt:lpstr>THANKYOU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 Over Meals</dc:title>
  <dc:creator>918171077852</dc:creator>
  <cp:lastModifiedBy>918171077852</cp:lastModifiedBy>
  <cp:revision>15</cp:revision>
  <dcterms:created xsi:type="dcterms:W3CDTF">2021-05-15T09:28:23Z</dcterms:created>
  <dcterms:modified xsi:type="dcterms:W3CDTF">2021-05-15T12:51:20Z</dcterms:modified>
</cp:coreProperties>
</file>

<file path=docProps/thumbnail.jpeg>
</file>